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Lst>
  <p:notesMasterIdLst>
    <p:notesMasterId r:id="rId25"/>
  </p:notesMasterIdLst>
  <p:sldIdLst>
    <p:sldId id="4463" r:id="rId9"/>
    <p:sldId id="2208" r:id="rId10"/>
    <p:sldId id="587" r:id="rId11"/>
    <p:sldId id="458" r:id="rId12"/>
    <p:sldId id="555" r:id="rId13"/>
    <p:sldId id="4464" r:id="rId14"/>
    <p:sldId id="4465" r:id="rId15"/>
    <p:sldId id="274" r:id="rId16"/>
    <p:sldId id="2104" r:id="rId17"/>
    <p:sldId id="3191" r:id="rId18"/>
    <p:sldId id="2206" r:id="rId19"/>
    <p:sldId id="1842" r:id="rId20"/>
    <p:sldId id="350" r:id="rId21"/>
    <p:sldId id="4466" r:id="rId22"/>
    <p:sldId id="425" r:id="rId23"/>
    <p:sldId id="222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22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110" d="100"/>
          <a:sy n="110" d="100"/>
        </p:scale>
        <p:origin x="12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39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9:42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9:42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5/30/2019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png"/><Relationship Id="rId7" Type="http://schemas.openxmlformats.org/officeDocument/2006/relationships/image" Target="../media/image100.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1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7.png"/><Relationship Id="rId55" Type="http://schemas.openxmlformats.org/officeDocument/2006/relationships/image" Target="../media/image81.png"/><Relationship Id="rId63" Type="http://schemas.openxmlformats.org/officeDocument/2006/relationships/image" Target="../media/image89.png"/><Relationship Id="rId68" Type="http://schemas.openxmlformats.org/officeDocument/2006/relationships/image" Target="../media/image94.png"/><Relationship Id="rId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44.png"/><Relationship Id="rId29"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2.png"/><Relationship Id="rId64" Type="http://schemas.openxmlformats.org/officeDocument/2006/relationships/image" Target="../media/image90.png"/><Relationship Id="rId8" Type="http://schemas.openxmlformats.org/officeDocument/2006/relationships/image" Target="../media/image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0.png"/><Relationship Id="rId62"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Zero to Azure AKS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endParaRPr lang="en-US" dirty="0"/>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a:t>
            </a:r>
            <a:r>
              <a:rPr lang="en-US" sz="1800" b="1" dirty="0" err="1">
                <a:solidFill>
                  <a:srgbClr val="0072C6"/>
                </a:solidFill>
                <a:latin typeface="Consolas" charset="0"/>
              </a:rPr>
              <a:t>hello-world:latest</a:t>
            </a:r>
            <a:r>
              <a:rPr lang="en-US" sz="1800" b="1" dirty="0">
                <a:solidFill>
                  <a:srgbClr val="0072C6"/>
                </a:solidFill>
                <a:latin typeface="Consolas" charset="0"/>
              </a:rPr>
              <a:t>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366" y="1902340"/>
            <a:ext cx="3015244" cy="219142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499" y="2060837"/>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7990" y="206083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499" y="2538652"/>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7990" y="2538651"/>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635" y="301646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1851" y="2184004"/>
            <a:ext cx="2674339" cy="199391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09916" y="4237537"/>
            <a:ext cx="3457267" cy="452394"/>
          </a:xfrm>
          <a:prstGeom prst="rect">
            <a:avLst/>
          </a:prstGeom>
          <a:noFill/>
        </p:spPr>
        <p:txBody>
          <a:bodyPr wrap="square" lIns="179234" tIns="143387" rIns="179234" bIns="143387" rtlCol="0">
            <a:spAutoFit/>
          </a:bodyPr>
          <a:lstStyle/>
          <a:p>
            <a:pPr defTabSz="914049">
              <a:lnSpc>
                <a:spcPct val="90000"/>
              </a:lnSpc>
              <a:spcAft>
                <a:spcPts val="588"/>
              </a:spcAft>
            </a:pPr>
            <a:r>
              <a:rPr lang="en-US" sz="1174">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5760" y="2057650"/>
            <a:ext cx="1114134"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6947" y="2548826"/>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523" y="2057650"/>
            <a:ext cx="117088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err="1">
                <a:solidFill>
                  <a:srgbClr val="505050"/>
                </a:solidFill>
                <a:latin typeface="Segoe UI"/>
                <a:ea typeface="Segoe UI" pitchFamily="34" charset="0"/>
                <a:cs typeface="Segoe UI" pitchFamily="34" charset="0"/>
              </a:rPr>
              <a:t>etcd</a:t>
            </a:r>
            <a:r>
              <a:rPr lang="en-US" sz="980">
                <a:solidFill>
                  <a:srgbClr val="505050"/>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6762" y="2548826"/>
            <a:ext cx="117864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Controller </a:t>
            </a:r>
            <a:r>
              <a:rPr lang="en-US" sz="980" err="1">
                <a:solidFill>
                  <a:srgbClr val="505050"/>
                </a:solidFill>
                <a:latin typeface="Segoe UI"/>
                <a:ea typeface="Segoe UI" pitchFamily="34" charset="0"/>
                <a:cs typeface="Segoe UI" pitchFamily="34" charset="0"/>
              </a:rPr>
              <a:t>Mgr</a:t>
            </a:r>
            <a:endParaRPr lang="en-US" sz="980">
              <a:solidFill>
                <a:srgbClr val="505050"/>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6947" y="3014153"/>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32" y="2982350"/>
            <a:ext cx="558221" cy="538826"/>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33" y="2848486"/>
            <a:ext cx="806554" cy="80655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32"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804" y="3251762"/>
            <a:ext cx="719028"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416" y="3005279"/>
            <a:ext cx="436224" cy="50355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5180" y="3005747"/>
            <a:ext cx="437726" cy="489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252" y="284848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250"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766" y="284715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766" y="2590087"/>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387" y="3251762"/>
            <a:ext cx="737979"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7970" y="4462758"/>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900" y="4826736"/>
            <a:ext cx="8341290" cy="134102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9268" y="4587776"/>
            <a:ext cx="962990" cy="17025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4042" y="5035138"/>
            <a:ext cx="1861660" cy="898657"/>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35" y="5035138"/>
            <a:ext cx="1861660" cy="898657"/>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227" y="5035138"/>
            <a:ext cx="1861660" cy="898657"/>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59819" y="5035138"/>
            <a:ext cx="1861660" cy="898657"/>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2480" y="1037157"/>
            <a:ext cx="4683160" cy="1291540"/>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b="1" spc="0">
                <a:solidFill>
                  <a:srgbClr val="0072C6"/>
                </a:solidFill>
                <a:latin typeface="Segoe UI Light"/>
              </a:rPr>
              <a:t>How AKS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065" y="1905440"/>
            <a:ext cx="3024604" cy="2191428"/>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567">
                <a:solidFill>
                  <a:srgbClr val="505050"/>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6351" y="2386623"/>
            <a:ext cx="2933717"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Automated upgrades, patches</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Self-healing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API server monitoring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188186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2653</Words>
  <Application>Microsoft Office PowerPoint</Application>
  <PresentationFormat>Widescreen</PresentationFormat>
  <Paragraphs>418</Paragraphs>
  <Slides>16</Slides>
  <Notes>15</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16</vt:i4>
      </vt:variant>
    </vt:vector>
  </HeadingPairs>
  <TitlesOfParts>
    <vt:vector size="35"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think-cell Slide</vt:lpstr>
      <vt:lpstr>Zero to Azure AKS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8</cp:revision>
  <dcterms:created xsi:type="dcterms:W3CDTF">2019-05-29T18:15:05Z</dcterms:created>
  <dcterms:modified xsi:type="dcterms:W3CDTF">2019-05-30T21:23:21Z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